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20712113" cy="296052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7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8977040" cy="1486219"/>
          </a:xfrm>
          <a:prstGeom prst="rect">
            <a:avLst/>
          </a:prstGeom>
        </p:spPr>
        <p:txBody>
          <a:bodyPr vert="horz" lIns="277127" tIns="138564" rIns="277127" bIns="138564" rtlCol="0"/>
          <a:lstStyle>
            <a:lvl1pPr algn="l">
              <a:defRPr sz="36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11730193" y="0"/>
            <a:ext cx="8977037" cy="1486219"/>
          </a:xfrm>
          <a:prstGeom prst="rect">
            <a:avLst/>
          </a:prstGeom>
        </p:spPr>
        <p:txBody>
          <a:bodyPr vert="horz" lIns="277127" tIns="138564" rIns="277127" bIns="138564" rtlCol="0"/>
          <a:lstStyle>
            <a:lvl1pPr algn="r">
              <a:defRPr sz="3600"/>
            </a:lvl1pPr>
          </a:lstStyle>
          <a:p>
            <a:fld id="{E8EABDEF-E594-4539-903A-11E903F2DDD2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97688" y="3702050"/>
            <a:ext cx="6916737" cy="9988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77127" tIns="138564" rIns="277127" bIns="13856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2069748" y="14247694"/>
            <a:ext cx="16572620" cy="11656336"/>
          </a:xfrm>
          <a:prstGeom prst="rect">
            <a:avLst/>
          </a:prstGeom>
        </p:spPr>
        <p:txBody>
          <a:bodyPr vert="horz" lIns="277127" tIns="138564" rIns="277127" bIns="13856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28119069"/>
            <a:ext cx="8977040" cy="1486219"/>
          </a:xfrm>
          <a:prstGeom prst="rect">
            <a:avLst/>
          </a:prstGeom>
        </p:spPr>
        <p:txBody>
          <a:bodyPr vert="horz" lIns="277127" tIns="138564" rIns="277127" bIns="138564" rtlCol="0" anchor="b"/>
          <a:lstStyle>
            <a:lvl1pPr algn="l">
              <a:defRPr sz="36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11730193" y="28119069"/>
            <a:ext cx="8977037" cy="1486219"/>
          </a:xfrm>
          <a:prstGeom prst="rect">
            <a:avLst/>
          </a:prstGeom>
        </p:spPr>
        <p:txBody>
          <a:bodyPr vert="horz" lIns="277127" tIns="138564" rIns="277127" bIns="138564" rtlCol="0" anchor="b"/>
          <a:lstStyle>
            <a:lvl1pPr algn="r">
              <a:defRPr sz="3600"/>
            </a:lvl1pPr>
          </a:lstStyle>
          <a:p>
            <a:fld id="{6CEB98D5-5E35-4B0D-9524-3069EF3115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6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B98D5-5E35-4B0D-9524-3069EF3115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733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32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188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3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561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37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47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66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87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84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52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225A7-ABDE-4AA9-874D-2FE8069C36C3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973BA6-432E-49CB-A9F1-1FDDBC916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46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27E02BA-571C-AC64-628A-1AEAED398F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6878391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450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晃一 冨高</dc:creator>
  <cp:lastModifiedBy>晃一 冨高</cp:lastModifiedBy>
  <cp:revision>8</cp:revision>
  <cp:lastPrinted>2024-08-28T07:10:00Z</cp:lastPrinted>
  <dcterms:created xsi:type="dcterms:W3CDTF">2024-05-23T09:33:18Z</dcterms:created>
  <dcterms:modified xsi:type="dcterms:W3CDTF">2024-12-04T07:44:01Z</dcterms:modified>
</cp:coreProperties>
</file>